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5"/>
    <p:restoredTop sz="94590"/>
  </p:normalViewPr>
  <p:slideViewPr>
    <p:cSldViewPr snapToGrid="0" snapToObjects="1">
      <p:cViewPr>
        <p:scale>
          <a:sx n="90" d="100"/>
          <a:sy n="90" d="100"/>
        </p:scale>
        <p:origin x="228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2FDC-51F9-194B-9FBB-22B5B41A2D8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2C9A-4748-904E-BB8F-AF2870C4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1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2FDC-51F9-194B-9FBB-22B5B41A2D8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2C9A-4748-904E-BB8F-AF2870C4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2FDC-51F9-194B-9FBB-22B5B41A2D8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2C9A-4748-904E-BB8F-AF2870C4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2FDC-51F9-194B-9FBB-22B5B41A2D8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2C9A-4748-904E-BB8F-AF2870C4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5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2FDC-51F9-194B-9FBB-22B5B41A2D8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2C9A-4748-904E-BB8F-AF2870C4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9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2FDC-51F9-194B-9FBB-22B5B41A2D8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2C9A-4748-904E-BB8F-AF2870C4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2FDC-51F9-194B-9FBB-22B5B41A2D8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2C9A-4748-904E-BB8F-AF2870C4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1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2FDC-51F9-194B-9FBB-22B5B41A2D8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2C9A-4748-904E-BB8F-AF2870C4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0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2FDC-51F9-194B-9FBB-22B5B41A2D8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2C9A-4748-904E-BB8F-AF2870C4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6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2FDC-51F9-194B-9FBB-22B5B41A2D8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2C9A-4748-904E-BB8F-AF2870C4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2FDC-51F9-194B-9FBB-22B5B41A2D8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2C9A-4748-904E-BB8F-AF2870C4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9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12FDC-51F9-194B-9FBB-22B5B41A2D8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02C9A-4748-904E-BB8F-AF2870C4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7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2TJemW89Z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435580"/>
            <a:ext cx="6301563" cy="2147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Georgia" panose="02040502050405020303" pitchFamily="18" charset="0"/>
                <a:ea typeface="Reprise Rehearsal Std" charset="0"/>
                <a:cs typeface="Reprise Rehearsal Std" charset="0"/>
              </a:rPr>
              <a:t>Graphic Scores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Explosion 2 4"/>
          <p:cNvSpPr/>
          <p:nvPr/>
        </p:nvSpPr>
        <p:spPr>
          <a:xfrm>
            <a:off x="9235805" y="1195324"/>
            <a:ext cx="1429562" cy="1519489"/>
          </a:xfrm>
          <a:prstGeom prst="irregularSeal2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lock Arc 5"/>
          <p:cNvSpPr/>
          <p:nvPr/>
        </p:nvSpPr>
        <p:spPr>
          <a:xfrm>
            <a:off x="704517" y="2551527"/>
            <a:ext cx="3535680" cy="2912014"/>
          </a:xfrm>
          <a:prstGeom prst="blockArc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Lightning Bolt 6"/>
          <p:cNvSpPr/>
          <p:nvPr/>
        </p:nvSpPr>
        <p:spPr>
          <a:xfrm>
            <a:off x="7014304" y="1898853"/>
            <a:ext cx="960120" cy="2225040"/>
          </a:xfrm>
          <a:prstGeom prst="lightningBol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30773" y="3395886"/>
            <a:ext cx="3872648" cy="2913185"/>
          </a:xfrm>
          <a:custGeom>
            <a:avLst/>
            <a:gdLst>
              <a:gd name="connsiteX0" fmla="*/ 0 w 3872648"/>
              <a:gd name="connsiteY0" fmla="*/ 2699670 h 2913185"/>
              <a:gd name="connsiteX1" fmla="*/ 15240 w 3872648"/>
              <a:gd name="connsiteY1" fmla="*/ 2791110 h 2913185"/>
              <a:gd name="connsiteX2" fmla="*/ 106680 w 3872648"/>
              <a:gd name="connsiteY2" fmla="*/ 2852070 h 2913185"/>
              <a:gd name="connsiteX3" fmla="*/ 137160 w 3872648"/>
              <a:gd name="connsiteY3" fmla="*/ 2897790 h 2913185"/>
              <a:gd name="connsiteX4" fmla="*/ 335280 w 3872648"/>
              <a:gd name="connsiteY4" fmla="*/ 2897790 h 2913185"/>
              <a:gd name="connsiteX5" fmla="*/ 381000 w 3872648"/>
              <a:gd name="connsiteY5" fmla="*/ 2684430 h 2913185"/>
              <a:gd name="connsiteX6" fmla="*/ 365760 w 3872648"/>
              <a:gd name="connsiteY6" fmla="*/ 2730150 h 2913185"/>
              <a:gd name="connsiteX7" fmla="*/ 381000 w 3872648"/>
              <a:gd name="connsiteY7" fmla="*/ 2775870 h 2913185"/>
              <a:gd name="connsiteX8" fmla="*/ 472440 w 3872648"/>
              <a:gd name="connsiteY8" fmla="*/ 2821590 h 2913185"/>
              <a:gd name="connsiteX9" fmla="*/ 670560 w 3872648"/>
              <a:gd name="connsiteY9" fmla="*/ 2806350 h 2913185"/>
              <a:gd name="connsiteX10" fmla="*/ 716280 w 3872648"/>
              <a:gd name="connsiteY10" fmla="*/ 2730150 h 2913185"/>
              <a:gd name="connsiteX11" fmla="*/ 777240 w 3872648"/>
              <a:gd name="connsiteY11" fmla="*/ 2608230 h 2913185"/>
              <a:gd name="connsiteX12" fmla="*/ 762000 w 3872648"/>
              <a:gd name="connsiteY12" fmla="*/ 2532030 h 2913185"/>
              <a:gd name="connsiteX13" fmla="*/ 685800 w 3872648"/>
              <a:gd name="connsiteY13" fmla="*/ 2592990 h 2913185"/>
              <a:gd name="connsiteX14" fmla="*/ 701040 w 3872648"/>
              <a:gd name="connsiteY14" fmla="*/ 2745390 h 2913185"/>
              <a:gd name="connsiteX15" fmla="*/ 914400 w 3872648"/>
              <a:gd name="connsiteY15" fmla="*/ 2730150 h 2913185"/>
              <a:gd name="connsiteX16" fmla="*/ 1082040 w 3872648"/>
              <a:gd name="connsiteY16" fmla="*/ 2623470 h 2913185"/>
              <a:gd name="connsiteX17" fmla="*/ 1097280 w 3872648"/>
              <a:gd name="connsiteY17" fmla="*/ 2577750 h 2913185"/>
              <a:gd name="connsiteX18" fmla="*/ 1143000 w 3872648"/>
              <a:gd name="connsiteY18" fmla="*/ 2516790 h 2913185"/>
              <a:gd name="connsiteX19" fmla="*/ 1173480 w 3872648"/>
              <a:gd name="connsiteY19" fmla="*/ 2471070 h 2913185"/>
              <a:gd name="connsiteX20" fmla="*/ 1158240 w 3872648"/>
              <a:gd name="connsiteY20" fmla="*/ 2379630 h 2913185"/>
              <a:gd name="connsiteX21" fmla="*/ 1051560 w 3872648"/>
              <a:gd name="connsiteY21" fmla="*/ 2379630 h 2913185"/>
              <a:gd name="connsiteX22" fmla="*/ 1325880 w 3872648"/>
              <a:gd name="connsiteY22" fmla="*/ 2455830 h 2913185"/>
              <a:gd name="connsiteX23" fmla="*/ 1371600 w 3872648"/>
              <a:gd name="connsiteY23" fmla="*/ 2425350 h 2913185"/>
              <a:gd name="connsiteX24" fmla="*/ 1478280 w 3872648"/>
              <a:gd name="connsiteY24" fmla="*/ 2318670 h 2913185"/>
              <a:gd name="connsiteX25" fmla="*/ 1493520 w 3872648"/>
              <a:gd name="connsiteY25" fmla="*/ 2272950 h 2913185"/>
              <a:gd name="connsiteX26" fmla="*/ 1524000 w 3872648"/>
              <a:gd name="connsiteY26" fmla="*/ 2227230 h 2913185"/>
              <a:gd name="connsiteX27" fmla="*/ 1478280 w 3872648"/>
              <a:gd name="connsiteY27" fmla="*/ 2211990 h 2913185"/>
              <a:gd name="connsiteX28" fmla="*/ 1508760 w 3872648"/>
              <a:gd name="connsiteY28" fmla="*/ 2364390 h 2913185"/>
              <a:gd name="connsiteX29" fmla="*/ 1554480 w 3872648"/>
              <a:gd name="connsiteY29" fmla="*/ 2379630 h 2913185"/>
              <a:gd name="connsiteX30" fmla="*/ 1844040 w 3872648"/>
              <a:gd name="connsiteY30" fmla="*/ 2318670 h 2913185"/>
              <a:gd name="connsiteX31" fmla="*/ 2011680 w 3872648"/>
              <a:gd name="connsiteY31" fmla="*/ 2196750 h 2913185"/>
              <a:gd name="connsiteX32" fmla="*/ 2087880 w 3872648"/>
              <a:gd name="connsiteY32" fmla="*/ 2090070 h 2913185"/>
              <a:gd name="connsiteX33" fmla="*/ 2087880 w 3872648"/>
              <a:gd name="connsiteY33" fmla="*/ 1876710 h 2913185"/>
              <a:gd name="connsiteX34" fmla="*/ 1965960 w 3872648"/>
              <a:gd name="connsiteY34" fmla="*/ 1830990 h 2913185"/>
              <a:gd name="connsiteX35" fmla="*/ 1889760 w 3872648"/>
              <a:gd name="connsiteY35" fmla="*/ 1846230 h 2913185"/>
              <a:gd name="connsiteX36" fmla="*/ 1874520 w 3872648"/>
              <a:gd name="connsiteY36" fmla="*/ 2013870 h 2913185"/>
              <a:gd name="connsiteX37" fmla="*/ 1935480 w 3872648"/>
              <a:gd name="connsiteY37" fmla="*/ 2029110 h 2913185"/>
              <a:gd name="connsiteX38" fmla="*/ 2194560 w 3872648"/>
              <a:gd name="connsiteY38" fmla="*/ 2013870 h 2913185"/>
              <a:gd name="connsiteX39" fmla="*/ 2270760 w 3872648"/>
              <a:gd name="connsiteY39" fmla="*/ 1968150 h 2913185"/>
              <a:gd name="connsiteX40" fmla="*/ 2362200 w 3872648"/>
              <a:gd name="connsiteY40" fmla="*/ 1891950 h 2913185"/>
              <a:gd name="connsiteX41" fmla="*/ 2438400 w 3872648"/>
              <a:gd name="connsiteY41" fmla="*/ 1739550 h 2913185"/>
              <a:gd name="connsiteX42" fmla="*/ 2453640 w 3872648"/>
              <a:gd name="connsiteY42" fmla="*/ 1678590 h 2913185"/>
              <a:gd name="connsiteX43" fmla="*/ 2484120 w 3872648"/>
              <a:gd name="connsiteY43" fmla="*/ 1495710 h 2913185"/>
              <a:gd name="connsiteX44" fmla="*/ 2362200 w 3872648"/>
              <a:gd name="connsiteY44" fmla="*/ 1465230 h 2913185"/>
              <a:gd name="connsiteX45" fmla="*/ 2423160 w 3872648"/>
              <a:gd name="connsiteY45" fmla="*/ 1510950 h 2913185"/>
              <a:gd name="connsiteX46" fmla="*/ 2773680 w 3872648"/>
              <a:gd name="connsiteY46" fmla="*/ 1495710 h 2913185"/>
              <a:gd name="connsiteX47" fmla="*/ 2849880 w 3872648"/>
              <a:gd name="connsiteY47" fmla="*/ 1449990 h 2913185"/>
              <a:gd name="connsiteX48" fmla="*/ 2910840 w 3872648"/>
              <a:gd name="connsiteY48" fmla="*/ 1404270 h 2913185"/>
              <a:gd name="connsiteX49" fmla="*/ 2956560 w 3872648"/>
              <a:gd name="connsiteY49" fmla="*/ 1373790 h 2913185"/>
              <a:gd name="connsiteX50" fmla="*/ 3032760 w 3872648"/>
              <a:gd name="connsiteY50" fmla="*/ 1206150 h 2913185"/>
              <a:gd name="connsiteX51" fmla="*/ 3048000 w 3872648"/>
              <a:gd name="connsiteY51" fmla="*/ 1129950 h 2913185"/>
              <a:gd name="connsiteX52" fmla="*/ 3032760 w 3872648"/>
              <a:gd name="connsiteY52" fmla="*/ 1008030 h 2913185"/>
              <a:gd name="connsiteX53" fmla="*/ 2849880 w 3872648"/>
              <a:gd name="connsiteY53" fmla="*/ 1008030 h 2913185"/>
              <a:gd name="connsiteX54" fmla="*/ 2865120 w 3872648"/>
              <a:gd name="connsiteY54" fmla="*/ 1267110 h 2913185"/>
              <a:gd name="connsiteX55" fmla="*/ 2910840 w 3872648"/>
              <a:gd name="connsiteY55" fmla="*/ 1328070 h 2913185"/>
              <a:gd name="connsiteX56" fmla="*/ 3032760 w 3872648"/>
              <a:gd name="connsiteY56" fmla="*/ 1404270 h 2913185"/>
              <a:gd name="connsiteX57" fmla="*/ 3276600 w 3872648"/>
              <a:gd name="connsiteY57" fmla="*/ 1373790 h 2913185"/>
              <a:gd name="connsiteX58" fmla="*/ 3352800 w 3872648"/>
              <a:gd name="connsiteY58" fmla="*/ 1297590 h 2913185"/>
              <a:gd name="connsiteX59" fmla="*/ 3444240 w 3872648"/>
              <a:gd name="connsiteY59" fmla="*/ 977550 h 2913185"/>
              <a:gd name="connsiteX60" fmla="*/ 3429000 w 3872648"/>
              <a:gd name="connsiteY60" fmla="*/ 444150 h 2913185"/>
              <a:gd name="connsiteX61" fmla="*/ 3383280 w 3872648"/>
              <a:gd name="connsiteY61" fmla="*/ 383190 h 2913185"/>
              <a:gd name="connsiteX62" fmla="*/ 3261360 w 3872648"/>
              <a:gd name="connsiteY62" fmla="*/ 276510 h 2913185"/>
              <a:gd name="connsiteX63" fmla="*/ 3200400 w 3872648"/>
              <a:gd name="connsiteY63" fmla="*/ 322230 h 2913185"/>
              <a:gd name="connsiteX64" fmla="*/ 3337560 w 3872648"/>
              <a:gd name="connsiteY64" fmla="*/ 459390 h 2913185"/>
              <a:gd name="connsiteX65" fmla="*/ 3429000 w 3872648"/>
              <a:gd name="connsiteY65" fmla="*/ 474630 h 2913185"/>
              <a:gd name="connsiteX66" fmla="*/ 3764280 w 3872648"/>
              <a:gd name="connsiteY66" fmla="*/ 322230 h 2913185"/>
              <a:gd name="connsiteX67" fmla="*/ 3855720 w 3872648"/>
              <a:gd name="connsiteY67" fmla="*/ 200310 h 2913185"/>
              <a:gd name="connsiteX68" fmla="*/ 3855720 w 3872648"/>
              <a:gd name="connsiteY68" fmla="*/ 2190 h 2913185"/>
              <a:gd name="connsiteX69" fmla="*/ 3840480 w 3872648"/>
              <a:gd name="connsiteY69" fmla="*/ 2190 h 29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872648" h="2913185">
                <a:moveTo>
                  <a:pt x="0" y="2699670"/>
                </a:moveTo>
                <a:cubicBezTo>
                  <a:pt x="5080" y="2730150"/>
                  <a:pt x="-2480" y="2765795"/>
                  <a:pt x="15240" y="2791110"/>
                </a:cubicBezTo>
                <a:cubicBezTo>
                  <a:pt x="36247" y="2821120"/>
                  <a:pt x="106680" y="2852070"/>
                  <a:pt x="106680" y="2852070"/>
                </a:cubicBezTo>
                <a:cubicBezTo>
                  <a:pt x="116840" y="2867310"/>
                  <a:pt x="121920" y="2887630"/>
                  <a:pt x="137160" y="2897790"/>
                </a:cubicBezTo>
                <a:cubicBezTo>
                  <a:pt x="186183" y="2930472"/>
                  <a:pt x="301534" y="2901540"/>
                  <a:pt x="335280" y="2897790"/>
                </a:cubicBezTo>
                <a:cubicBezTo>
                  <a:pt x="418958" y="2772272"/>
                  <a:pt x="400784" y="2842700"/>
                  <a:pt x="381000" y="2684430"/>
                </a:cubicBezTo>
                <a:cubicBezTo>
                  <a:pt x="375920" y="2699670"/>
                  <a:pt x="365760" y="2714086"/>
                  <a:pt x="365760" y="2730150"/>
                </a:cubicBezTo>
                <a:cubicBezTo>
                  <a:pt x="365760" y="2746214"/>
                  <a:pt x="370965" y="2763326"/>
                  <a:pt x="381000" y="2775870"/>
                </a:cubicBezTo>
                <a:cubicBezTo>
                  <a:pt x="402486" y="2802727"/>
                  <a:pt x="442321" y="2811550"/>
                  <a:pt x="472440" y="2821590"/>
                </a:cubicBezTo>
                <a:cubicBezTo>
                  <a:pt x="538480" y="2816510"/>
                  <a:pt x="608542" y="2829607"/>
                  <a:pt x="670560" y="2806350"/>
                </a:cubicBezTo>
                <a:cubicBezTo>
                  <a:pt x="698295" y="2795949"/>
                  <a:pt x="702237" y="2756231"/>
                  <a:pt x="716280" y="2730150"/>
                </a:cubicBezTo>
                <a:cubicBezTo>
                  <a:pt x="737822" y="2690144"/>
                  <a:pt x="777240" y="2608230"/>
                  <a:pt x="777240" y="2608230"/>
                </a:cubicBezTo>
                <a:cubicBezTo>
                  <a:pt x="772160" y="2582830"/>
                  <a:pt x="782227" y="2548211"/>
                  <a:pt x="762000" y="2532030"/>
                </a:cubicBezTo>
                <a:cubicBezTo>
                  <a:pt x="706606" y="2487715"/>
                  <a:pt x="691442" y="2576065"/>
                  <a:pt x="685800" y="2592990"/>
                </a:cubicBezTo>
                <a:cubicBezTo>
                  <a:pt x="690880" y="2643790"/>
                  <a:pt x="657262" y="2719123"/>
                  <a:pt x="701040" y="2745390"/>
                </a:cubicBezTo>
                <a:cubicBezTo>
                  <a:pt x="762180" y="2782074"/>
                  <a:pt x="844483" y="2744133"/>
                  <a:pt x="914400" y="2730150"/>
                </a:cubicBezTo>
                <a:cubicBezTo>
                  <a:pt x="974667" y="2718097"/>
                  <a:pt x="1036756" y="2659697"/>
                  <a:pt x="1082040" y="2623470"/>
                </a:cubicBezTo>
                <a:cubicBezTo>
                  <a:pt x="1087120" y="2608230"/>
                  <a:pt x="1089310" y="2591698"/>
                  <a:pt x="1097280" y="2577750"/>
                </a:cubicBezTo>
                <a:cubicBezTo>
                  <a:pt x="1109882" y="2555697"/>
                  <a:pt x="1128237" y="2537459"/>
                  <a:pt x="1143000" y="2516790"/>
                </a:cubicBezTo>
                <a:cubicBezTo>
                  <a:pt x="1153646" y="2501885"/>
                  <a:pt x="1163320" y="2486310"/>
                  <a:pt x="1173480" y="2471070"/>
                </a:cubicBezTo>
                <a:cubicBezTo>
                  <a:pt x="1168400" y="2440590"/>
                  <a:pt x="1173571" y="2406459"/>
                  <a:pt x="1158240" y="2379630"/>
                </a:cubicBezTo>
                <a:cubicBezTo>
                  <a:pt x="1139109" y="2346152"/>
                  <a:pt x="1067528" y="2375638"/>
                  <a:pt x="1051560" y="2379630"/>
                </a:cubicBezTo>
                <a:cubicBezTo>
                  <a:pt x="1077705" y="2562643"/>
                  <a:pt x="1034496" y="2514107"/>
                  <a:pt x="1325880" y="2455830"/>
                </a:cubicBezTo>
                <a:cubicBezTo>
                  <a:pt x="1343841" y="2452238"/>
                  <a:pt x="1357986" y="2437603"/>
                  <a:pt x="1371600" y="2425350"/>
                </a:cubicBezTo>
                <a:cubicBezTo>
                  <a:pt x="1408980" y="2391708"/>
                  <a:pt x="1478280" y="2318670"/>
                  <a:pt x="1478280" y="2318670"/>
                </a:cubicBezTo>
                <a:cubicBezTo>
                  <a:pt x="1483360" y="2303430"/>
                  <a:pt x="1486336" y="2287318"/>
                  <a:pt x="1493520" y="2272950"/>
                </a:cubicBezTo>
                <a:cubicBezTo>
                  <a:pt x="1501711" y="2256567"/>
                  <a:pt x="1528442" y="2244999"/>
                  <a:pt x="1524000" y="2227230"/>
                </a:cubicBezTo>
                <a:cubicBezTo>
                  <a:pt x="1520104" y="2211645"/>
                  <a:pt x="1493520" y="2217070"/>
                  <a:pt x="1478280" y="2211990"/>
                </a:cubicBezTo>
                <a:cubicBezTo>
                  <a:pt x="1488440" y="2262790"/>
                  <a:pt x="1487323" y="2317228"/>
                  <a:pt x="1508760" y="2364390"/>
                </a:cubicBezTo>
                <a:cubicBezTo>
                  <a:pt x="1515407" y="2379014"/>
                  <a:pt x="1538563" y="2381801"/>
                  <a:pt x="1554480" y="2379630"/>
                </a:cubicBezTo>
                <a:cubicBezTo>
                  <a:pt x="1652211" y="2366303"/>
                  <a:pt x="1747520" y="2338990"/>
                  <a:pt x="1844040" y="2318670"/>
                </a:cubicBezTo>
                <a:cubicBezTo>
                  <a:pt x="1891727" y="2286879"/>
                  <a:pt x="1969758" y="2238672"/>
                  <a:pt x="2011680" y="2196750"/>
                </a:cubicBezTo>
                <a:cubicBezTo>
                  <a:pt x="2030583" y="2177847"/>
                  <a:pt x="2070573" y="2116030"/>
                  <a:pt x="2087880" y="2090070"/>
                </a:cubicBezTo>
                <a:cubicBezTo>
                  <a:pt x="2108336" y="2008247"/>
                  <a:pt x="2145272" y="1953232"/>
                  <a:pt x="2087880" y="1876710"/>
                </a:cubicBezTo>
                <a:cubicBezTo>
                  <a:pt x="2069489" y="1852189"/>
                  <a:pt x="1992441" y="1837610"/>
                  <a:pt x="1965960" y="1830990"/>
                </a:cubicBezTo>
                <a:cubicBezTo>
                  <a:pt x="1940560" y="1836070"/>
                  <a:pt x="1910838" y="1831174"/>
                  <a:pt x="1889760" y="1846230"/>
                </a:cubicBezTo>
                <a:cubicBezTo>
                  <a:pt x="1844589" y="1878495"/>
                  <a:pt x="1853895" y="1980871"/>
                  <a:pt x="1874520" y="2013870"/>
                </a:cubicBezTo>
                <a:cubicBezTo>
                  <a:pt x="1885621" y="2031632"/>
                  <a:pt x="1915160" y="2024030"/>
                  <a:pt x="1935480" y="2029110"/>
                </a:cubicBezTo>
                <a:cubicBezTo>
                  <a:pt x="2021840" y="2024030"/>
                  <a:pt x="2109446" y="2029345"/>
                  <a:pt x="2194560" y="2013870"/>
                </a:cubicBezTo>
                <a:cubicBezTo>
                  <a:pt x="2223703" y="2008571"/>
                  <a:pt x="2245641" y="1983849"/>
                  <a:pt x="2270760" y="1968150"/>
                </a:cubicBezTo>
                <a:cubicBezTo>
                  <a:pt x="2307204" y="1945372"/>
                  <a:pt x="2335545" y="1927491"/>
                  <a:pt x="2362200" y="1891950"/>
                </a:cubicBezTo>
                <a:cubicBezTo>
                  <a:pt x="2396561" y="1846135"/>
                  <a:pt x="2420408" y="1793526"/>
                  <a:pt x="2438400" y="1739550"/>
                </a:cubicBezTo>
                <a:cubicBezTo>
                  <a:pt x="2445024" y="1719679"/>
                  <a:pt x="2449096" y="1699037"/>
                  <a:pt x="2453640" y="1678590"/>
                </a:cubicBezTo>
                <a:cubicBezTo>
                  <a:pt x="2471468" y="1598365"/>
                  <a:pt x="2471397" y="1584768"/>
                  <a:pt x="2484120" y="1495710"/>
                </a:cubicBezTo>
                <a:cubicBezTo>
                  <a:pt x="2470500" y="1475280"/>
                  <a:pt x="2414346" y="1360938"/>
                  <a:pt x="2362200" y="1465230"/>
                </a:cubicBezTo>
                <a:cubicBezTo>
                  <a:pt x="2350841" y="1487948"/>
                  <a:pt x="2402840" y="1495710"/>
                  <a:pt x="2423160" y="1510950"/>
                </a:cubicBezTo>
                <a:cubicBezTo>
                  <a:pt x="2540000" y="1505870"/>
                  <a:pt x="2657905" y="1512249"/>
                  <a:pt x="2773680" y="1495710"/>
                </a:cubicBezTo>
                <a:cubicBezTo>
                  <a:pt x="2803004" y="1491521"/>
                  <a:pt x="2825234" y="1466421"/>
                  <a:pt x="2849880" y="1449990"/>
                </a:cubicBezTo>
                <a:cubicBezTo>
                  <a:pt x="2871014" y="1435901"/>
                  <a:pt x="2890171" y="1419033"/>
                  <a:pt x="2910840" y="1404270"/>
                </a:cubicBezTo>
                <a:cubicBezTo>
                  <a:pt x="2925745" y="1393624"/>
                  <a:pt x="2941320" y="1383950"/>
                  <a:pt x="2956560" y="1373790"/>
                </a:cubicBezTo>
                <a:cubicBezTo>
                  <a:pt x="2980931" y="1325049"/>
                  <a:pt x="3016584" y="1260070"/>
                  <a:pt x="3032760" y="1206150"/>
                </a:cubicBezTo>
                <a:cubicBezTo>
                  <a:pt x="3040203" y="1181339"/>
                  <a:pt x="3042920" y="1155350"/>
                  <a:pt x="3048000" y="1129950"/>
                </a:cubicBezTo>
                <a:cubicBezTo>
                  <a:pt x="3042920" y="1089310"/>
                  <a:pt x="3047971" y="1046057"/>
                  <a:pt x="3032760" y="1008030"/>
                </a:cubicBezTo>
                <a:cubicBezTo>
                  <a:pt x="3005106" y="938896"/>
                  <a:pt x="2859077" y="1005986"/>
                  <a:pt x="2849880" y="1008030"/>
                </a:cubicBezTo>
                <a:cubicBezTo>
                  <a:pt x="2854960" y="1094390"/>
                  <a:pt x="2848933" y="1182129"/>
                  <a:pt x="2865120" y="1267110"/>
                </a:cubicBezTo>
                <a:cubicBezTo>
                  <a:pt x="2869873" y="1292061"/>
                  <a:pt x="2892879" y="1310109"/>
                  <a:pt x="2910840" y="1328070"/>
                </a:cubicBezTo>
                <a:cubicBezTo>
                  <a:pt x="2950407" y="1367637"/>
                  <a:pt x="2984472" y="1380126"/>
                  <a:pt x="3032760" y="1404270"/>
                </a:cubicBezTo>
                <a:cubicBezTo>
                  <a:pt x="3114040" y="1394110"/>
                  <a:pt x="3198891" y="1399693"/>
                  <a:pt x="3276600" y="1373790"/>
                </a:cubicBezTo>
                <a:cubicBezTo>
                  <a:pt x="3310678" y="1362431"/>
                  <a:pt x="3333974" y="1328182"/>
                  <a:pt x="3352800" y="1297590"/>
                </a:cubicBezTo>
                <a:cubicBezTo>
                  <a:pt x="3395580" y="1228072"/>
                  <a:pt x="3430512" y="1037040"/>
                  <a:pt x="3444240" y="977550"/>
                </a:cubicBezTo>
                <a:cubicBezTo>
                  <a:pt x="3462677" y="756302"/>
                  <a:pt x="3477323" y="705092"/>
                  <a:pt x="3429000" y="444150"/>
                </a:cubicBezTo>
                <a:cubicBezTo>
                  <a:pt x="3424375" y="419175"/>
                  <a:pt x="3397846" y="403998"/>
                  <a:pt x="3383280" y="383190"/>
                </a:cubicBezTo>
                <a:cubicBezTo>
                  <a:pt x="3306303" y="273223"/>
                  <a:pt x="3360374" y="301263"/>
                  <a:pt x="3261360" y="276510"/>
                </a:cubicBezTo>
                <a:cubicBezTo>
                  <a:pt x="3241040" y="291750"/>
                  <a:pt x="3200400" y="296830"/>
                  <a:pt x="3200400" y="322230"/>
                </a:cubicBezTo>
                <a:cubicBezTo>
                  <a:pt x="3200400" y="450277"/>
                  <a:pt x="3258162" y="444954"/>
                  <a:pt x="3337560" y="459390"/>
                </a:cubicBezTo>
                <a:cubicBezTo>
                  <a:pt x="3367962" y="464918"/>
                  <a:pt x="3398520" y="469550"/>
                  <a:pt x="3429000" y="474630"/>
                </a:cubicBezTo>
                <a:cubicBezTo>
                  <a:pt x="3633456" y="433739"/>
                  <a:pt x="3650189" y="474351"/>
                  <a:pt x="3764280" y="322230"/>
                </a:cubicBezTo>
                <a:lnTo>
                  <a:pt x="3855720" y="200310"/>
                </a:lnTo>
                <a:cubicBezTo>
                  <a:pt x="3873805" y="109884"/>
                  <a:pt x="3882374" y="108807"/>
                  <a:pt x="3855720" y="2190"/>
                </a:cubicBezTo>
                <a:cubicBezTo>
                  <a:pt x="3854488" y="-2738"/>
                  <a:pt x="3845560" y="2190"/>
                  <a:pt x="3840480" y="2190"/>
                </a:cubicBezTo>
              </a:path>
            </a:pathLst>
          </a:cu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ecision 9"/>
          <p:cNvSpPr/>
          <p:nvPr/>
        </p:nvSpPr>
        <p:spPr>
          <a:xfrm>
            <a:off x="7723079" y="4972399"/>
            <a:ext cx="3371744" cy="956721"/>
          </a:xfrm>
          <a:prstGeom prst="flowChartDecision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705" y="509665"/>
            <a:ext cx="7218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anose="02040502050405020303" pitchFamily="18" charset="0"/>
                <a:ea typeface="Reprise Rehearsal Std" charset="0"/>
                <a:cs typeface="Reprise Rehearsal Std" charset="0"/>
              </a:rPr>
              <a:t>How might you play or sing these shapes and patterns?</a:t>
            </a:r>
            <a:endParaRPr lang="en-US" sz="2400" dirty="0">
              <a:latin typeface="Georgia" panose="02040502050405020303" pitchFamily="18" charset="0"/>
              <a:ea typeface="Reprise Rehearsal Std" charset="0"/>
              <a:cs typeface="Reprise Rehearsal St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626" y="1439056"/>
            <a:ext cx="2413417" cy="156966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___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___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___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___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5600700"/>
            <a:ext cx="5192486" cy="40011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.          .         .        .       .      .     .    .   .  . ………….</a:t>
            </a:r>
            <a:endParaRPr lang="en-US" sz="2000" b="1" dirty="0"/>
          </a:p>
        </p:txBody>
      </p:sp>
      <p:sp>
        <p:nvSpPr>
          <p:cNvPr id="8" name="Decision 7"/>
          <p:cNvSpPr/>
          <p:nvPr/>
        </p:nvSpPr>
        <p:spPr>
          <a:xfrm>
            <a:off x="7840980" y="1362058"/>
            <a:ext cx="3371744" cy="1519488"/>
          </a:xfrm>
          <a:prstGeom prst="flowChartDecision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5281752" y="1283863"/>
            <a:ext cx="1429562" cy="1519489"/>
          </a:xfrm>
          <a:prstGeom prst="irregularSeal2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9888604">
            <a:off x="52538" y="3883070"/>
            <a:ext cx="5369653" cy="776670"/>
          </a:xfrm>
          <a:custGeom>
            <a:avLst/>
            <a:gdLst>
              <a:gd name="connsiteX0" fmla="*/ 0 w 5374105"/>
              <a:gd name="connsiteY0" fmla="*/ 144379 h 753979"/>
              <a:gd name="connsiteX1" fmla="*/ 16042 w 5374105"/>
              <a:gd name="connsiteY1" fmla="*/ 449179 h 753979"/>
              <a:gd name="connsiteX2" fmla="*/ 48126 w 5374105"/>
              <a:gd name="connsiteY2" fmla="*/ 545431 h 753979"/>
              <a:gd name="connsiteX3" fmla="*/ 208547 w 5374105"/>
              <a:gd name="connsiteY3" fmla="*/ 673768 h 753979"/>
              <a:gd name="connsiteX4" fmla="*/ 256674 w 5374105"/>
              <a:gd name="connsiteY4" fmla="*/ 689810 h 753979"/>
              <a:gd name="connsiteX5" fmla="*/ 433137 w 5374105"/>
              <a:gd name="connsiteY5" fmla="*/ 673768 h 753979"/>
              <a:gd name="connsiteX6" fmla="*/ 481263 w 5374105"/>
              <a:gd name="connsiteY6" fmla="*/ 625642 h 753979"/>
              <a:gd name="connsiteX7" fmla="*/ 529389 w 5374105"/>
              <a:gd name="connsiteY7" fmla="*/ 593558 h 753979"/>
              <a:gd name="connsiteX8" fmla="*/ 561474 w 5374105"/>
              <a:gd name="connsiteY8" fmla="*/ 561473 h 753979"/>
              <a:gd name="connsiteX9" fmla="*/ 625642 w 5374105"/>
              <a:gd name="connsiteY9" fmla="*/ 465221 h 753979"/>
              <a:gd name="connsiteX10" fmla="*/ 641684 w 5374105"/>
              <a:gd name="connsiteY10" fmla="*/ 385010 h 753979"/>
              <a:gd name="connsiteX11" fmla="*/ 657726 w 5374105"/>
              <a:gd name="connsiteY11" fmla="*/ 336884 h 753979"/>
              <a:gd name="connsiteX12" fmla="*/ 641684 w 5374105"/>
              <a:gd name="connsiteY12" fmla="*/ 176463 h 753979"/>
              <a:gd name="connsiteX13" fmla="*/ 625642 w 5374105"/>
              <a:gd name="connsiteY13" fmla="*/ 128337 h 753979"/>
              <a:gd name="connsiteX14" fmla="*/ 577516 w 5374105"/>
              <a:gd name="connsiteY14" fmla="*/ 112294 h 753979"/>
              <a:gd name="connsiteX15" fmla="*/ 513347 w 5374105"/>
              <a:gd name="connsiteY15" fmla="*/ 128337 h 753979"/>
              <a:gd name="connsiteX16" fmla="*/ 433137 w 5374105"/>
              <a:gd name="connsiteY16" fmla="*/ 208547 h 753979"/>
              <a:gd name="connsiteX17" fmla="*/ 417095 w 5374105"/>
              <a:gd name="connsiteY17" fmla="*/ 256673 h 753979"/>
              <a:gd name="connsiteX18" fmla="*/ 433137 w 5374105"/>
              <a:gd name="connsiteY18" fmla="*/ 449179 h 753979"/>
              <a:gd name="connsiteX19" fmla="*/ 481263 w 5374105"/>
              <a:gd name="connsiteY19" fmla="*/ 497305 h 753979"/>
              <a:gd name="connsiteX20" fmla="*/ 513347 w 5374105"/>
              <a:gd name="connsiteY20" fmla="*/ 593558 h 753979"/>
              <a:gd name="connsiteX21" fmla="*/ 561474 w 5374105"/>
              <a:gd name="connsiteY21" fmla="*/ 625642 h 753979"/>
              <a:gd name="connsiteX22" fmla="*/ 625642 w 5374105"/>
              <a:gd name="connsiteY22" fmla="*/ 657726 h 753979"/>
              <a:gd name="connsiteX23" fmla="*/ 673768 w 5374105"/>
              <a:gd name="connsiteY23" fmla="*/ 705852 h 753979"/>
              <a:gd name="connsiteX24" fmla="*/ 802105 w 5374105"/>
              <a:gd name="connsiteY24" fmla="*/ 753979 h 753979"/>
              <a:gd name="connsiteX25" fmla="*/ 978568 w 5374105"/>
              <a:gd name="connsiteY25" fmla="*/ 737937 h 753979"/>
              <a:gd name="connsiteX26" fmla="*/ 1042737 w 5374105"/>
              <a:gd name="connsiteY26" fmla="*/ 689810 h 753979"/>
              <a:gd name="connsiteX27" fmla="*/ 1219200 w 5374105"/>
              <a:gd name="connsiteY27" fmla="*/ 529389 h 753979"/>
              <a:gd name="connsiteX28" fmla="*/ 1251284 w 5374105"/>
              <a:gd name="connsiteY28" fmla="*/ 465221 h 753979"/>
              <a:gd name="connsiteX29" fmla="*/ 1283368 w 5374105"/>
              <a:gd name="connsiteY29" fmla="*/ 417094 h 753979"/>
              <a:gd name="connsiteX30" fmla="*/ 1299410 w 5374105"/>
              <a:gd name="connsiteY30" fmla="*/ 368968 h 753979"/>
              <a:gd name="connsiteX31" fmla="*/ 1235242 w 5374105"/>
              <a:gd name="connsiteY31" fmla="*/ 208547 h 753979"/>
              <a:gd name="connsiteX32" fmla="*/ 1138989 w 5374105"/>
              <a:gd name="connsiteY32" fmla="*/ 144379 h 753979"/>
              <a:gd name="connsiteX33" fmla="*/ 1074821 w 5374105"/>
              <a:gd name="connsiteY33" fmla="*/ 160421 h 753979"/>
              <a:gd name="connsiteX34" fmla="*/ 1058779 w 5374105"/>
              <a:gd name="connsiteY34" fmla="*/ 208547 h 753979"/>
              <a:gd name="connsiteX35" fmla="*/ 1074821 w 5374105"/>
              <a:gd name="connsiteY35" fmla="*/ 433137 h 753979"/>
              <a:gd name="connsiteX36" fmla="*/ 1090863 w 5374105"/>
              <a:gd name="connsiteY36" fmla="*/ 497305 h 753979"/>
              <a:gd name="connsiteX37" fmla="*/ 1235242 w 5374105"/>
              <a:gd name="connsiteY37" fmla="*/ 689810 h 753979"/>
              <a:gd name="connsiteX38" fmla="*/ 1315453 w 5374105"/>
              <a:gd name="connsiteY38" fmla="*/ 705852 h 753979"/>
              <a:gd name="connsiteX39" fmla="*/ 1588168 w 5374105"/>
              <a:gd name="connsiteY39" fmla="*/ 721894 h 753979"/>
              <a:gd name="connsiteX40" fmla="*/ 1636295 w 5374105"/>
              <a:gd name="connsiteY40" fmla="*/ 689810 h 753979"/>
              <a:gd name="connsiteX41" fmla="*/ 1748589 w 5374105"/>
              <a:gd name="connsiteY41" fmla="*/ 641684 h 753979"/>
              <a:gd name="connsiteX42" fmla="*/ 1860884 w 5374105"/>
              <a:gd name="connsiteY42" fmla="*/ 497305 h 753979"/>
              <a:gd name="connsiteX43" fmla="*/ 1892968 w 5374105"/>
              <a:gd name="connsiteY43" fmla="*/ 449179 h 753979"/>
              <a:gd name="connsiteX44" fmla="*/ 1828800 w 5374105"/>
              <a:gd name="connsiteY44" fmla="*/ 256673 h 753979"/>
              <a:gd name="connsiteX45" fmla="*/ 1780674 w 5374105"/>
              <a:gd name="connsiteY45" fmla="*/ 240631 h 753979"/>
              <a:gd name="connsiteX46" fmla="*/ 1732547 w 5374105"/>
              <a:gd name="connsiteY46" fmla="*/ 208547 h 753979"/>
              <a:gd name="connsiteX47" fmla="*/ 1636295 w 5374105"/>
              <a:gd name="connsiteY47" fmla="*/ 176463 h 753979"/>
              <a:gd name="connsiteX48" fmla="*/ 1620253 w 5374105"/>
              <a:gd name="connsiteY48" fmla="*/ 513347 h 753979"/>
              <a:gd name="connsiteX49" fmla="*/ 1668379 w 5374105"/>
              <a:gd name="connsiteY49" fmla="*/ 609600 h 753979"/>
              <a:gd name="connsiteX50" fmla="*/ 1732547 w 5374105"/>
              <a:gd name="connsiteY50" fmla="*/ 641684 h 753979"/>
              <a:gd name="connsiteX51" fmla="*/ 1860884 w 5374105"/>
              <a:gd name="connsiteY51" fmla="*/ 673768 h 753979"/>
              <a:gd name="connsiteX52" fmla="*/ 2165684 w 5374105"/>
              <a:gd name="connsiteY52" fmla="*/ 657726 h 753979"/>
              <a:gd name="connsiteX53" fmla="*/ 2229853 w 5374105"/>
              <a:gd name="connsiteY53" fmla="*/ 561473 h 753979"/>
              <a:gd name="connsiteX54" fmla="*/ 2294021 w 5374105"/>
              <a:gd name="connsiteY54" fmla="*/ 417094 h 753979"/>
              <a:gd name="connsiteX55" fmla="*/ 2310063 w 5374105"/>
              <a:gd name="connsiteY55" fmla="*/ 368968 h 753979"/>
              <a:gd name="connsiteX56" fmla="*/ 2294021 w 5374105"/>
              <a:gd name="connsiteY56" fmla="*/ 272716 h 753979"/>
              <a:gd name="connsiteX57" fmla="*/ 2213810 w 5374105"/>
              <a:gd name="connsiteY57" fmla="*/ 192505 h 753979"/>
              <a:gd name="connsiteX58" fmla="*/ 2165684 w 5374105"/>
              <a:gd name="connsiteY58" fmla="*/ 176463 h 753979"/>
              <a:gd name="connsiteX59" fmla="*/ 2101516 w 5374105"/>
              <a:gd name="connsiteY59" fmla="*/ 192505 h 753979"/>
              <a:gd name="connsiteX60" fmla="*/ 2085474 w 5374105"/>
              <a:gd name="connsiteY60" fmla="*/ 240631 h 753979"/>
              <a:gd name="connsiteX61" fmla="*/ 2101516 w 5374105"/>
              <a:gd name="connsiteY61" fmla="*/ 417094 h 753979"/>
              <a:gd name="connsiteX62" fmla="*/ 2133600 w 5374105"/>
              <a:gd name="connsiteY62" fmla="*/ 481263 h 753979"/>
              <a:gd name="connsiteX63" fmla="*/ 2197768 w 5374105"/>
              <a:gd name="connsiteY63" fmla="*/ 593558 h 753979"/>
              <a:gd name="connsiteX64" fmla="*/ 2229853 w 5374105"/>
              <a:gd name="connsiteY64" fmla="*/ 641684 h 753979"/>
              <a:gd name="connsiteX65" fmla="*/ 2342147 w 5374105"/>
              <a:gd name="connsiteY65" fmla="*/ 721894 h 753979"/>
              <a:gd name="connsiteX66" fmla="*/ 2374232 w 5374105"/>
              <a:gd name="connsiteY66" fmla="*/ 753979 h 753979"/>
              <a:gd name="connsiteX67" fmla="*/ 2662989 w 5374105"/>
              <a:gd name="connsiteY67" fmla="*/ 721894 h 753979"/>
              <a:gd name="connsiteX68" fmla="*/ 2711116 w 5374105"/>
              <a:gd name="connsiteY68" fmla="*/ 689810 h 753979"/>
              <a:gd name="connsiteX69" fmla="*/ 2823410 w 5374105"/>
              <a:gd name="connsiteY69" fmla="*/ 625642 h 753979"/>
              <a:gd name="connsiteX70" fmla="*/ 2887579 w 5374105"/>
              <a:gd name="connsiteY70" fmla="*/ 561473 h 753979"/>
              <a:gd name="connsiteX71" fmla="*/ 2887579 w 5374105"/>
              <a:gd name="connsiteY71" fmla="*/ 240631 h 753979"/>
              <a:gd name="connsiteX72" fmla="*/ 2871537 w 5374105"/>
              <a:gd name="connsiteY72" fmla="*/ 192505 h 753979"/>
              <a:gd name="connsiteX73" fmla="*/ 2759242 w 5374105"/>
              <a:gd name="connsiteY73" fmla="*/ 144379 h 753979"/>
              <a:gd name="connsiteX74" fmla="*/ 2662989 w 5374105"/>
              <a:gd name="connsiteY74" fmla="*/ 192505 h 753979"/>
              <a:gd name="connsiteX75" fmla="*/ 2646947 w 5374105"/>
              <a:gd name="connsiteY75" fmla="*/ 240631 h 753979"/>
              <a:gd name="connsiteX76" fmla="*/ 2679032 w 5374105"/>
              <a:gd name="connsiteY76" fmla="*/ 545431 h 753979"/>
              <a:gd name="connsiteX77" fmla="*/ 2711116 w 5374105"/>
              <a:gd name="connsiteY77" fmla="*/ 593558 h 753979"/>
              <a:gd name="connsiteX78" fmla="*/ 2759242 w 5374105"/>
              <a:gd name="connsiteY78" fmla="*/ 641684 h 753979"/>
              <a:gd name="connsiteX79" fmla="*/ 2823410 w 5374105"/>
              <a:gd name="connsiteY79" fmla="*/ 673768 h 753979"/>
              <a:gd name="connsiteX80" fmla="*/ 3048000 w 5374105"/>
              <a:gd name="connsiteY80" fmla="*/ 705852 h 753979"/>
              <a:gd name="connsiteX81" fmla="*/ 3481137 w 5374105"/>
              <a:gd name="connsiteY81" fmla="*/ 673768 h 753979"/>
              <a:gd name="connsiteX82" fmla="*/ 3529263 w 5374105"/>
              <a:gd name="connsiteY82" fmla="*/ 625642 h 753979"/>
              <a:gd name="connsiteX83" fmla="*/ 3625516 w 5374105"/>
              <a:gd name="connsiteY83" fmla="*/ 545431 h 753979"/>
              <a:gd name="connsiteX84" fmla="*/ 3609474 w 5374105"/>
              <a:gd name="connsiteY84" fmla="*/ 240631 h 753979"/>
              <a:gd name="connsiteX85" fmla="*/ 3577389 w 5374105"/>
              <a:gd name="connsiteY85" fmla="*/ 208547 h 753979"/>
              <a:gd name="connsiteX86" fmla="*/ 3497179 w 5374105"/>
              <a:gd name="connsiteY86" fmla="*/ 128337 h 753979"/>
              <a:gd name="connsiteX87" fmla="*/ 3433010 w 5374105"/>
              <a:gd name="connsiteY87" fmla="*/ 144379 h 753979"/>
              <a:gd name="connsiteX88" fmla="*/ 3416968 w 5374105"/>
              <a:gd name="connsiteY88" fmla="*/ 208547 h 753979"/>
              <a:gd name="connsiteX89" fmla="*/ 3433010 w 5374105"/>
              <a:gd name="connsiteY89" fmla="*/ 449179 h 753979"/>
              <a:gd name="connsiteX90" fmla="*/ 3449053 w 5374105"/>
              <a:gd name="connsiteY90" fmla="*/ 497305 h 753979"/>
              <a:gd name="connsiteX91" fmla="*/ 3497179 w 5374105"/>
              <a:gd name="connsiteY91" fmla="*/ 529389 h 753979"/>
              <a:gd name="connsiteX92" fmla="*/ 3529263 w 5374105"/>
              <a:gd name="connsiteY92" fmla="*/ 577516 h 753979"/>
              <a:gd name="connsiteX93" fmla="*/ 3753853 w 5374105"/>
              <a:gd name="connsiteY93" fmla="*/ 657726 h 753979"/>
              <a:gd name="connsiteX94" fmla="*/ 4058653 w 5374105"/>
              <a:gd name="connsiteY94" fmla="*/ 625642 h 753979"/>
              <a:gd name="connsiteX95" fmla="*/ 4122821 w 5374105"/>
              <a:gd name="connsiteY95" fmla="*/ 545431 h 753979"/>
              <a:gd name="connsiteX96" fmla="*/ 4186989 w 5374105"/>
              <a:gd name="connsiteY96" fmla="*/ 513347 h 753979"/>
              <a:gd name="connsiteX97" fmla="*/ 4219074 w 5374105"/>
              <a:gd name="connsiteY97" fmla="*/ 481263 h 753979"/>
              <a:gd name="connsiteX98" fmla="*/ 4267200 w 5374105"/>
              <a:gd name="connsiteY98" fmla="*/ 368968 h 753979"/>
              <a:gd name="connsiteX99" fmla="*/ 4299284 w 5374105"/>
              <a:gd name="connsiteY99" fmla="*/ 320842 h 753979"/>
              <a:gd name="connsiteX100" fmla="*/ 4347410 w 5374105"/>
              <a:gd name="connsiteY100" fmla="*/ 240631 h 753979"/>
              <a:gd name="connsiteX101" fmla="*/ 4331368 w 5374105"/>
              <a:gd name="connsiteY101" fmla="*/ 16042 h 753979"/>
              <a:gd name="connsiteX102" fmla="*/ 4267200 w 5374105"/>
              <a:gd name="connsiteY102" fmla="*/ 0 h 753979"/>
              <a:gd name="connsiteX103" fmla="*/ 4186989 w 5374105"/>
              <a:gd name="connsiteY103" fmla="*/ 48126 h 753979"/>
              <a:gd name="connsiteX104" fmla="*/ 4122821 w 5374105"/>
              <a:gd name="connsiteY104" fmla="*/ 144379 h 753979"/>
              <a:gd name="connsiteX105" fmla="*/ 4138863 w 5374105"/>
              <a:gd name="connsiteY105" fmla="*/ 465221 h 753979"/>
              <a:gd name="connsiteX106" fmla="*/ 4170947 w 5374105"/>
              <a:gd name="connsiteY106" fmla="*/ 513347 h 753979"/>
              <a:gd name="connsiteX107" fmla="*/ 4186989 w 5374105"/>
              <a:gd name="connsiteY107" fmla="*/ 561473 h 753979"/>
              <a:gd name="connsiteX108" fmla="*/ 4331368 w 5374105"/>
              <a:gd name="connsiteY108" fmla="*/ 673768 h 753979"/>
              <a:gd name="connsiteX109" fmla="*/ 4796589 w 5374105"/>
              <a:gd name="connsiteY109" fmla="*/ 657726 h 753979"/>
              <a:gd name="connsiteX110" fmla="*/ 4876800 w 5374105"/>
              <a:gd name="connsiteY110" fmla="*/ 641684 h 753979"/>
              <a:gd name="connsiteX111" fmla="*/ 4908884 w 5374105"/>
              <a:gd name="connsiteY111" fmla="*/ 593558 h 753979"/>
              <a:gd name="connsiteX112" fmla="*/ 4860758 w 5374105"/>
              <a:gd name="connsiteY112" fmla="*/ 272716 h 753979"/>
              <a:gd name="connsiteX113" fmla="*/ 4844716 w 5374105"/>
              <a:gd name="connsiteY113" fmla="*/ 224589 h 753979"/>
              <a:gd name="connsiteX114" fmla="*/ 4796589 w 5374105"/>
              <a:gd name="connsiteY114" fmla="*/ 208547 h 753979"/>
              <a:gd name="connsiteX115" fmla="*/ 4652210 w 5374105"/>
              <a:gd name="connsiteY115" fmla="*/ 224589 h 753979"/>
              <a:gd name="connsiteX116" fmla="*/ 4636168 w 5374105"/>
              <a:gd name="connsiteY116" fmla="*/ 336884 h 753979"/>
              <a:gd name="connsiteX117" fmla="*/ 4684295 w 5374105"/>
              <a:gd name="connsiteY117" fmla="*/ 497305 h 753979"/>
              <a:gd name="connsiteX118" fmla="*/ 4748463 w 5374105"/>
              <a:gd name="connsiteY118" fmla="*/ 513347 h 753979"/>
              <a:gd name="connsiteX119" fmla="*/ 4876800 w 5374105"/>
              <a:gd name="connsiteY119" fmla="*/ 593558 h 753979"/>
              <a:gd name="connsiteX120" fmla="*/ 4957010 w 5374105"/>
              <a:gd name="connsiteY120" fmla="*/ 609600 h 753979"/>
              <a:gd name="connsiteX121" fmla="*/ 5277853 w 5374105"/>
              <a:gd name="connsiteY121" fmla="*/ 577516 h 753979"/>
              <a:gd name="connsiteX122" fmla="*/ 5309937 w 5374105"/>
              <a:gd name="connsiteY122" fmla="*/ 545431 h 753979"/>
              <a:gd name="connsiteX123" fmla="*/ 5374105 w 5374105"/>
              <a:gd name="connsiteY123" fmla="*/ 465221 h 75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374105" h="753979">
                <a:moveTo>
                  <a:pt x="0" y="144379"/>
                </a:moveTo>
                <a:cubicBezTo>
                  <a:pt x="5347" y="245979"/>
                  <a:pt x="3920" y="348163"/>
                  <a:pt x="16042" y="449179"/>
                </a:cubicBezTo>
                <a:cubicBezTo>
                  <a:pt x="20071" y="482758"/>
                  <a:pt x="24212" y="521517"/>
                  <a:pt x="48126" y="545431"/>
                </a:cubicBezTo>
                <a:cubicBezTo>
                  <a:pt x="91935" y="589240"/>
                  <a:pt x="147837" y="653532"/>
                  <a:pt x="208547" y="673768"/>
                </a:cubicBezTo>
                <a:lnTo>
                  <a:pt x="256674" y="689810"/>
                </a:lnTo>
                <a:cubicBezTo>
                  <a:pt x="315495" y="684463"/>
                  <a:pt x="376346" y="689994"/>
                  <a:pt x="433137" y="673768"/>
                </a:cubicBezTo>
                <a:cubicBezTo>
                  <a:pt x="454951" y="667535"/>
                  <a:pt x="463835" y="640166"/>
                  <a:pt x="481263" y="625642"/>
                </a:cubicBezTo>
                <a:cubicBezTo>
                  <a:pt x="496074" y="613299"/>
                  <a:pt x="514334" y="605602"/>
                  <a:pt x="529389" y="593558"/>
                </a:cubicBezTo>
                <a:cubicBezTo>
                  <a:pt x="541200" y="584109"/>
                  <a:pt x="552399" y="573573"/>
                  <a:pt x="561474" y="561473"/>
                </a:cubicBezTo>
                <a:cubicBezTo>
                  <a:pt x="584610" y="530625"/>
                  <a:pt x="625642" y="465221"/>
                  <a:pt x="625642" y="465221"/>
                </a:cubicBezTo>
                <a:cubicBezTo>
                  <a:pt x="630989" y="438484"/>
                  <a:pt x="635071" y="411462"/>
                  <a:pt x="641684" y="385010"/>
                </a:cubicBezTo>
                <a:cubicBezTo>
                  <a:pt x="645785" y="368605"/>
                  <a:pt x="657726" y="353794"/>
                  <a:pt x="657726" y="336884"/>
                </a:cubicBezTo>
                <a:cubicBezTo>
                  <a:pt x="657726" y="283144"/>
                  <a:pt x="649856" y="229578"/>
                  <a:pt x="641684" y="176463"/>
                </a:cubicBezTo>
                <a:cubicBezTo>
                  <a:pt x="639113" y="159750"/>
                  <a:pt x="637599" y="140294"/>
                  <a:pt x="625642" y="128337"/>
                </a:cubicBezTo>
                <a:cubicBezTo>
                  <a:pt x="613685" y="116380"/>
                  <a:pt x="593558" y="117642"/>
                  <a:pt x="577516" y="112294"/>
                </a:cubicBezTo>
                <a:cubicBezTo>
                  <a:pt x="556126" y="117642"/>
                  <a:pt x="533612" y="119652"/>
                  <a:pt x="513347" y="128337"/>
                </a:cubicBezTo>
                <a:cubicBezTo>
                  <a:pt x="472513" y="145838"/>
                  <a:pt x="452582" y="169657"/>
                  <a:pt x="433137" y="208547"/>
                </a:cubicBezTo>
                <a:cubicBezTo>
                  <a:pt x="425575" y="223672"/>
                  <a:pt x="422442" y="240631"/>
                  <a:pt x="417095" y="256673"/>
                </a:cubicBezTo>
                <a:cubicBezTo>
                  <a:pt x="422442" y="320842"/>
                  <a:pt x="416546" y="386962"/>
                  <a:pt x="433137" y="449179"/>
                </a:cubicBezTo>
                <a:cubicBezTo>
                  <a:pt x="438982" y="471100"/>
                  <a:pt x="470245" y="477473"/>
                  <a:pt x="481263" y="497305"/>
                </a:cubicBezTo>
                <a:cubicBezTo>
                  <a:pt x="497687" y="526869"/>
                  <a:pt x="485207" y="574798"/>
                  <a:pt x="513347" y="593558"/>
                </a:cubicBezTo>
                <a:cubicBezTo>
                  <a:pt x="529389" y="604253"/>
                  <a:pt x="544734" y="616076"/>
                  <a:pt x="561474" y="625642"/>
                </a:cubicBezTo>
                <a:cubicBezTo>
                  <a:pt x="582237" y="637507"/>
                  <a:pt x="606182" y="643826"/>
                  <a:pt x="625642" y="657726"/>
                </a:cubicBezTo>
                <a:cubicBezTo>
                  <a:pt x="644103" y="670912"/>
                  <a:pt x="655307" y="692666"/>
                  <a:pt x="673768" y="705852"/>
                </a:cubicBezTo>
                <a:cubicBezTo>
                  <a:pt x="718940" y="738118"/>
                  <a:pt x="750431" y="741061"/>
                  <a:pt x="802105" y="753979"/>
                </a:cubicBezTo>
                <a:cubicBezTo>
                  <a:pt x="860926" y="748632"/>
                  <a:pt x="921499" y="753156"/>
                  <a:pt x="978568" y="737937"/>
                </a:cubicBezTo>
                <a:cubicBezTo>
                  <a:pt x="1004402" y="731048"/>
                  <a:pt x="1022953" y="707795"/>
                  <a:pt x="1042737" y="689810"/>
                </a:cubicBezTo>
                <a:cubicBezTo>
                  <a:pt x="1248916" y="502376"/>
                  <a:pt x="1074814" y="637681"/>
                  <a:pt x="1219200" y="529389"/>
                </a:cubicBezTo>
                <a:cubicBezTo>
                  <a:pt x="1229895" y="508000"/>
                  <a:pt x="1239419" y="485984"/>
                  <a:pt x="1251284" y="465221"/>
                </a:cubicBezTo>
                <a:cubicBezTo>
                  <a:pt x="1260850" y="448481"/>
                  <a:pt x="1274746" y="434339"/>
                  <a:pt x="1283368" y="417094"/>
                </a:cubicBezTo>
                <a:cubicBezTo>
                  <a:pt x="1290930" y="401969"/>
                  <a:pt x="1294063" y="385010"/>
                  <a:pt x="1299410" y="368968"/>
                </a:cubicBezTo>
                <a:cubicBezTo>
                  <a:pt x="1284616" y="265408"/>
                  <a:pt x="1307431" y="264694"/>
                  <a:pt x="1235242" y="208547"/>
                </a:cubicBezTo>
                <a:cubicBezTo>
                  <a:pt x="1204804" y="184873"/>
                  <a:pt x="1138989" y="144379"/>
                  <a:pt x="1138989" y="144379"/>
                </a:cubicBezTo>
                <a:cubicBezTo>
                  <a:pt x="1117600" y="149726"/>
                  <a:pt x="1092037" y="146648"/>
                  <a:pt x="1074821" y="160421"/>
                </a:cubicBezTo>
                <a:cubicBezTo>
                  <a:pt x="1061617" y="170984"/>
                  <a:pt x="1058779" y="191637"/>
                  <a:pt x="1058779" y="208547"/>
                </a:cubicBezTo>
                <a:cubicBezTo>
                  <a:pt x="1058779" y="283601"/>
                  <a:pt x="1066533" y="358542"/>
                  <a:pt x="1074821" y="433137"/>
                </a:cubicBezTo>
                <a:cubicBezTo>
                  <a:pt x="1077256" y="455050"/>
                  <a:pt x="1083891" y="476389"/>
                  <a:pt x="1090863" y="497305"/>
                </a:cubicBezTo>
                <a:cubicBezTo>
                  <a:pt x="1112749" y="562964"/>
                  <a:pt x="1157471" y="674256"/>
                  <a:pt x="1235242" y="689810"/>
                </a:cubicBezTo>
                <a:lnTo>
                  <a:pt x="1315453" y="705852"/>
                </a:lnTo>
                <a:cubicBezTo>
                  <a:pt x="1429161" y="762708"/>
                  <a:pt x="1393153" y="758460"/>
                  <a:pt x="1588168" y="721894"/>
                </a:cubicBezTo>
                <a:cubicBezTo>
                  <a:pt x="1607118" y="718341"/>
                  <a:pt x="1619555" y="699376"/>
                  <a:pt x="1636295" y="689810"/>
                </a:cubicBezTo>
                <a:cubicBezTo>
                  <a:pt x="1691801" y="658093"/>
                  <a:pt x="1694596" y="659682"/>
                  <a:pt x="1748589" y="641684"/>
                </a:cubicBezTo>
                <a:cubicBezTo>
                  <a:pt x="1823983" y="566291"/>
                  <a:pt x="1784131" y="612436"/>
                  <a:pt x="1860884" y="497305"/>
                </a:cubicBezTo>
                <a:lnTo>
                  <a:pt x="1892968" y="449179"/>
                </a:lnTo>
                <a:cubicBezTo>
                  <a:pt x="1881074" y="389709"/>
                  <a:pt x="1893021" y="295207"/>
                  <a:pt x="1828800" y="256673"/>
                </a:cubicBezTo>
                <a:cubicBezTo>
                  <a:pt x="1814300" y="247973"/>
                  <a:pt x="1795799" y="248193"/>
                  <a:pt x="1780674" y="240631"/>
                </a:cubicBezTo>
                <a:cubicBezTo>
                  <a:pt x="1763429" y="232009"/>
                  <a:pt x="1750166" y="216377"/>
                  <a:pt x="1732547" y="208547"/>
                </a:cubicBezTo>
                <a:cubicBezTo>
                  <a:pt x="1701642" y="194812"/>
                  <a:pt x="1636295" y="176463"/>
                  <a:pt x="1636295" y="176463"/>
                </a:cubicBezTo>
                <a:cubicBezTo>
                  <a:pt x="1533936" y="278819"/>
                  <a:pt x="1592190" y="204667"/>
                  <a:pt x="1620253" y="513347"/>
                </a:cubicBezTo>
                <a:cubicBezTo>
                  <a:pt x="1622586" y="539015"/>
                  <a:pt x="1649497" y="593865"/>
                  <a:pt x="1668379" y="609600"/>
                </a:cubicBezTo>
                <a:cubicBezTo>
                  <a:pt x="1686750" y="624909"/>
                  <a:pt x="1710567" y="632264"/>
                  <a:pt x="1732547" y="641684"/>
                </a:cubicBezTo>
                <a:cubicBezTo>
                  <a:pt x="1775709" y="660182"/>
                  <a:pt x="1813807" y="664353"/>
                  <a:pt x="1860884" y="673768"/>
                </a:cubicBezTo>
                <a:cubicBezTo>
                  <a:pt x="1962484" y="668421"/>
                  <a:pt x="2064876" y="671472"/>
                  <a:pt x="2165684" y="657726"/>
                </a:cubicBezTo>
                <a:cubicBezTo>
                  <a:pt x="2226172" y="649478"/>
                  <a:pt x="2215976" y="603103"/>
                  <a:pt x="2229853" y="561473"/>
                </a:cubicBezTo>
                <a:cubicBezTo>
                  <a:pt x="2267166" y="449535"/>
                  <a:pt x="2252092" y="514928"/>
                  <a:pt x="2294021" y="417094"/>
                </a:cubicBezTo>
                <a:cubicBezTo>
                  <a:pt x="2300682" y="401551"/>
                  <a:pt x="2304716" y="385010"/>
                  <a:pt x="2310063" y="368968"/>
                </a:cubicBezTo>
                <a:cubicBezTo>
                  <a:pt x="2304716" y="336884"/>
                  <a:pt x="2304307" y="303573"/>
                  <a:pt x="2294021" y="272716"/>
                </a:cubicBezTo>
                <a:cubicBezTo>
                  <a:pt x="2281187" y="234213"/>
                  <a:pt x="2248035" y="209617"/>
                  <a:pt x="2213810" y="192505"/>
                </a:cubicBezTo>
                <a:cubicBezTo>
                  <a:pt x="2198685" y="184943"/>
                  <a:pt x="2181726" y="181810"/>
                  <a:pt x="2165684" y="176463"/>
                </a:cubicBezTo>
                <a:cubicBezTo>
                  <a:pt x="2144295" y="181810"/>
                  <a:pt x="2118732" y="178732"/>
                  <a:pt x="2101516" y="192505"/>
                </a:cubicBezTo>
                <a:cubicBezTo>
                  <a:pt x="2088312" y="203068"/>
                  <a:pt x="2085474" y="223721"/>
                  <a:pt x="2085474" y="240631"/>
                </a:cubicBezTo>
                <a:cubicBezTo>
                  <a:pt x="2085474" y="299695"/>
                  <a:pt x="2089933" y="359177"/>
                  <a:pt x="2101516" y="417094"/>
                </a:cubicBezTo>
                <a:cubicBezTo>
                  <a:pt x="2106206" y="440544"/>
                  <a:pt x="2124180" y="459282"/>
                  <a:pt x="2133600" y="481263"/>
                </a:cubicBezTo>
                <a:cubicBezTo>
                  <a:pt x="2178225" y="585389"/>
                  <a:pt x="2107671" y="467422"/>
                  <a:pt x="2197768" y="593558"/>
                </a:cubicBezTo>
                <a:cubicBezTo>
                  <a:pt x="2208974" y="609247"/>
                  <a:pt x="2216220" y="628051"/>
                  <a:pt x="2229853" y="641684"/>
                </a:cubicBezTo>
                <a:cubicBezTo>
                  <a:pt x="2275017" y="686848"/>
                  <a:pt x="2296601" y="685457"/>
                  <a:pt x="2342147" y="721894"/>
                </a:cubicBezTo>
                <a:cubicBezTo>
                  <a:pt x="2353958" y="731343"/>
                  <a:pt x="2363537" y="743284"/>
                  <a:pt x="2374232" y="753979"/>
                </a:cubicBezTo>
                <a:cubicBezTo>
                  <a:pt x="2404323" y="751973"/>
                  <a:pt x="2586437" y="760170"/>
                  <a:pt x="2662989" y="721894"/>
                </a:cubicBezTo>
                <a:cubicBezTo>
                  <a:pt x="2680234" y="713271"/>
                  <a:pt x="2694376" y="699376"/>
                  <a:pt x="2711116" y="689810"/>
                </a:cubicBezTo>
                <a:cubicBezTo>
                  <a:pt x="2756632" y="663801"/>
                  <a:pt x="2784327" y="659142"/>
                  <a:pt x="2823410" y="625642"/>
                </a:cubicBezTo>
                <a:cubicBezTo>
                  <a:pt x="2846377" y="605956"/>
                  <a:pt x="2887579" y="561473"/>
                  <a:pt x="2887579" y="561473"/>
                </a:cubicBezTo>
                <a:cubicBezTo>
                  <a:pt x="2922256" y="422767"/>
                  <a:pt x="2913382" y="485765"/>
                  <a:pt x="2887579" y="240631"/>
                </a:cubicBezTo>
                <a:cubicBezTo>
                  <a:pt x="2885809" y="223814"/>
                  <a:pt x="2883494" y="204462"/>
                  <a:pt x="2871537" y="192505"/>
                </a:cubicBezTo>
                <a:cubicBezTo>
                  <a:pt x="2851714" y="172682"/>
                  <a:pt x="2788003" y="153966"/>
                  <a:pt x="2759242" y="144379"/>
                </a:cubicBezTo>
                <a:cubicBezTo>
                  <a:pt x="2713106" y="155913"/>
                  <a:pt x="2688228" y="150440"/>
                  <a:pt x="2662989" y="192505"/>
                </a:cubicBezTo>
                <a:cubicBezTo>
                  <a:pt x="2654289" y="207005"/>
                  <a:pt x="2652294" y="224589"/>
                  <a:pt x="2646947" y="240631"/>
                </a:cubicBezTo>
                <a:cubicBezTo>
                  <a:pt x="2657642" y="342231"/>
                  <a:pt x="2660757" y="444918"/>
                  <a:pt x="2679032" y="545431"/>
                </a:cubicBezTo>
                <a:cubicBezTo>
                  <a:pt x="2682481" y="564400"/>
                  <a:pt x="2698773" y="578746"/>
                  <a:pt x="2711116" y="593558"/>
                </a:cubicBezTo>
                <a:cubicBezTo>
                  <a:pt x="2725640" y="610987"/>
                  <a:pt x="2740781" y="628498"/>
                  <a:pt x="2759242" y="641684"/>
                </a:cubicBezTo>
                <a:cubicBezTo>
                  <a:pt x="2778702" y="655584"/>
                  <a:pt x="2801019" y="665371"/>
                  <a:pt x="2823410" y="673768"/>
                </a:cubicBezTo>
                <a:cubicBezTo>
                  <a:pt x="2886848" y="697557"/>
                  <a:pt x="2994499" y="700502"/>
                  <a:pt x="3048000" y="705852"/>
                </a:cubicBezTo>
                <a:cubicBezTo>
                  <a:pt x="3192379" y="695157"/>
                  <a:pt x="3338332" y="697569"/>
                  <a:pt x="3481137" y="673768"/>
                </a:cubicBezTo>
                <a:cubicBezTo>
                  <a:pt x="3503515" y="670038"/>
                  <a:pt x="3512038" y="640406"/>
                  <a:pt x="3529263" y="625642"/>
                </a:cubicBezTo>
                <a:cubicBezTo>
                  <a:pt x="3662720" y="511251"/>
                  <a:pt x="3542176" y="628774"/>
                  <a:pt x="3625516" y="545431"/>
                </a:cubicBezTo>
                <a:cubicBezTo>
                  <a:pt x="3620169" y="443831"/>
                  <a:pt x="3623863" y="341349"/>
                  <a:pt x="3609474" y="240631"/>
                </a:cubicBezTo>
                <a:cubicBezTo>
                  <a:pt x="3607335" y="225658"/>
                  <a:pt x="3586837" y="220357"/>
                  <a:pt x="3577389" y="208547"/>
                </a:cubicBezTo>
                <a:cubicBezTo>
                  <a:pt x="3516275" y="132155"/>
                  <a:pt x="3579683" y="183340"/>
                  <a:pt x="3497179" y="128337"/>
                </a:cubicBezTo>
                <a:cubicBezTo>
                  <a:pt x="3475789" y="133684"/>
                  <a:pt x="3448600" y="128789"/>
                  <a:pt x="3433010" y="144379"/>
                </a:cubicBezTo>
                <a:cubicBezTo>
                  <a:pt x="3417420" y="159969"/>
                  <a:pt x="3416968" y="186499"/>
                  <a:pt x="3416968" y="208547"/>
                </a:cubicBezTo>
                <a:cubicBezTo>
                  <a:pt x="3416968" y="288936"/>
                  <a:pt x="3424132" y="369282"/>
                  <a:pt x="3433010" y="449179"/>
                </a:cubicBezTo>
                <a:cubicBezTo>
                  <a:pt x="3434877" y="465985"/>
                  <a:pt x="3438489" y="484101"/>
                  <a:pt x="3449053" y="497305"/>
                </a:cubicBezTo>
                <a:cubicBezTo>
                  <a:pt x="3461097" y="512360"/>
                  <a:pt x="3481137" y="518694"/>
                  <a:pt x="3497179" y="529389"/>
                </a:cubicBezTo>
                <a:cubicBezTo>
                  <a:pt x="3507874" y="545431"/>
                  <a:pt x="3514753" y="564820"/>
                  <a:pt x="3529263" y="577516"/>
                </a:cubicBezTo>
                <a:cubicBezTo>
                  <a:pt x="3624685" y="661010"/>
                  <a:pt x="3628288" y="642030"/>
                  <a:pt x="3753853" y="657726"/>
                </a:cubicBezTo>
                <a:cubicBezTo>
                  <a:pt x="3855453" y="647031"/>
                  <a:pt x="3960918" y="655388"/>
                  <a:pt x="4058653" y="625642"/>
                </a:cubicBezTo>
                <a:cubicBezTo>
                  <a:pt x="4091409" y="615673"/>
                  <a:pt x="4097053" y="567978"/>
                  <a:pt x="4122821" y="545431"/>
                </a:cubicBezTo>
                <a:cubicBezTo>
                  <a:pt x="4140818" y="529683"/>
                  <a:pt x="4167091" y="526612"/>
                  <a:pt x="4186989" y="513347"/>
                </a:cubicBezTo>
                <a:cubicBezTo>
                  <a:pt x="4199574" y="504957"/>
                  <a:pt x="4208379" y="491958"/>
                  <a:pt x="4219074" y="481263"/>
                </a:cubicBezTo>
                <a:cubicBezTo>
                  <a:pt x="4237071" y="427271"/>
                  <a:pt x="4235484" y="424472"/>
                  <a:pt x="4267200" y="368968"/>
                </a:cubicBezTo>
                <a:cubicBezTo>
                  <a:pt x="4276766" y="352228"/>
                  <a:pt x="4290662" y="338087"/>
                  <a:pt x="4299284" y="320842"/>
                </a:cubicBezTo>
                <a:cubicBezTo>
                  <a:pt x="4340934" y="237541"/>
                  <a:pt x="4284742" y="303301"/>
                  <a:pt x="4347410" y="240631"/>
                </a:cubicBezTo>
                <a:cubicBezTo>
                  <a:pt x="4375408" y="156641"/>
                  <a:pt x="4391055" y="135416"/>
                  <a:pt x="4331368" y="16042"/>
                </a:cubicBezTo>
                <a:cubicBezTo>
                  <a:pt x="4321508" y="-3678"/>
                  <a:pt x="4288589" y="5347"/>
                  <a:pt x="4267200" y="0"/>
                </a:cubicBezTo>
                <a:cubicBezTo>
                  <a:pt x="4221140" y="15353"/>
                  <a:pt x="4216349" y="8979"/>
                  <a:pt x="4186989" y="48126"/>
                </a:cubicBezTo>
                <a:cubicBezTo>
                  <a:pt x="4163853" y="78974"/>
                  <a:pt x="4122821" y="144379"/>
                  <a:pt x="4122821" y="144379"/>
                </a:cubicBezTo>
                <a:cubicBezTo>
                  <a:pt x="4128168" y="251326"/>
                  <a:pt x="4125013" y="359039"/>
                  <a:pt x="4138863" y="465221"/>
                </a:cubicBezTo>
                <a:cubicBezTo>
                  <a:pt x="4141357" y="484339"/>
                  <a:pt x="4162325" y="496102"/>
                  <a:pt x="4170947" y="513347"/>
                </a:cubicBezTo>
                <a:cubicBezTo>
                  <a:pt x="4178509" y="528472"/>
                  <a:pt x="4176843" y="547945"/>
                  <a:pt x="4186989" y="561473"/>
                </a:cubicBezTo>
                <a:cubicBezTo>
                  <a:pt x="4245262" y="639170"/>
                  <a:pt x="4257949" y="637059"/>
                  <a:pt x="4331368" y="673768"/>
                </a:cubicBezTo>
                <a:cubicBezTo>
                  <a:pt x="4486442" y="668421"/>
                  <a:pt x="4641691" y="666838"/>
                  <a:pt x="4796589" y="657726"/>
                </a:cubicBezTo>
                <a:cubicBezTo>
                  <a:pt x="4823808" y="656125"/>
                  <a:pt x="4853126" y="655212"/>
                  <a:pt x="4876800" y="641684"/>
                </a:cubicBezTo>
                <a:cubicBezTo>
                  <a:pt x="4893540" y="632118"/>
                  <a:pt x="4898189" y="609600"/>
                  <a:pt x="4908884" y="593558"/>
                </a:cubicBezTo>
                <a:cubicBezTo>
                  <a:pt x="4885193" y="214497"/>
                  <a:pt x="4932897" y="441042"/>
                  <a:pt x="4860758" y="272716"/>
                </a:cubicBezTo>
                <a:cubicBezTo>
                  <a:pt x="4854097" y="257173"/>
                  <a:pt x="4856673" y="236546"/>
                  <a:pt x="4844716" y="224589"/>
                </a:cubicBezTo>
                <a:cubicBezTo>
                  <a:pt x="4832759" y="212632"/>
                  <a:pt x="4812631" y="213894"/>
                  <a:pt x="4796589" y="208547"/>
                </a:cubicBezTo>
                <a:cubicBezTo>
                  <a:pt x="4748463" y="213894"/>
                  <a:pt x="4690022" y="194340"/>
                  <a:pt x="4652210" y="224589"/>
                </a:cubicBezTo>
                <a:cubicBezTo>
                  <a:pt x="4622684" y="248210"/>
                  <a:pt x="4636168" y="299072"/>
                  <a:pt x="4636168" y="336884"/>
                </a:cubicBezTo>
                <a:cubicBezTo>
                  <a:pt x="4636168" y="382099"/>
                  <a:pt x="4628011" y="469163"/>
                  <a:pt x="4684295" y="497305"/>
                </a:cubicBezTo>
                <a:cubicBezTo>
                  <a:pt x="4704015" y="507165"/>
                  <a:pt x="4727074" y="508000"/>
                  <a:pt x="4748463" y="513347"/>
                </a:cubicBezTo>
                <a:cubicBezTo>
                  <a:pt x="4792368" y="546275"/>
                  <a:pt x="4823954" y="575942"/>
                  <a:pt x="4876800" y="593558"/>
                </a:cubicBezTo>
                <a:cubicBezTo>
                  <a:pt x="4902667" y="602180"/>
                  <a:pt x="4930273" y="604253"/>
                  <a:pt x="4957010" y="609600"/>
                </a:cubicBezTo>
                <a:cubicBezTo>
                  <a:pt x="5063958" y="598905"/>
                  <a:pt x="5172106" y="596743"/>
                  <a:pt x="5277853" y="577516"/>
                </a:cubicBezTo>
                <a:cubicBezTo>
                  <a:pt x="5292734" y="574810"/>
                  <a:pt x="5300489" y="557242"/>
                  <a:pt x="5309937" y="545431"/>
                </a:cubicBezTo>
                <a:cubicBezTo>
                  <a:pt x="5390879" y="444252"/>
                  <a:pt x="5296642" y="542684"/>
                  <a:pt x="5374105" y="465221"/>
                </a:cubicBezTo>
              </a:path>
            </a:pathLst>
          </a:cu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11314" y="3763937"/>
            <a:ext cx="4139275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Which shape does this excerpt fit best?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6334" y="5799164"/>
            <a:ext cx="1475084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And this one?</a:t>
            </a:r>
            <a:endParaRPr lang="en-US" dirty="0"/>
          </a:p>
        </p:txBody>
      </p:sp>
      <p:pic>
        <p:nvPicPr>
          <p:cNvPr id="14" name="Graphic Ex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34036" y="4200520"/>
            <a:ext cx="681390" cy="681390"/>
          </a:xfrm>
          <a:prstGeom prst="rect">
            <a:avLst/>
          </a:prstGeom>
        </p:spPr>
      </p:pic>
      <p:pic>
        <p:nvPicPr>
          <p:cNvPr id="15" name="Graphic ex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85071" y="5709986"/>
            <a:ext cx="547687" cy="5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6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42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4343" y="4338632"/>
            <a:ext cx="5622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Georgia" panose="02040502050405020303" pitchFamily="18" charset="0"/>
                <a:hlinkClick r:id="rId2"/>
              </a:rPr>
              <a:t>https://www.youtube.com/watch?v=T2TJemW89Zs</a:t>
            </a:r>
            <a:r>
              <a:rPr lang="en-US" dirty="0" smtClean="0">
                <a:solidFill>
                  <a:srgbClr val="FF6600"/>
                </a:solidFill>
                <a:latin typeface="Georgia" panose="02040502050405020303" pitchFamily="18" charset="0"/>
              </a:rPr>
              <a:t> </a:t>
            </a:r>
            <a:endParaRPr lang="en-US" dirty="0">
              <a:solidFill>
                <a:srgbClr val="FF66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9386" y="1207604"/>
            <a:ext cx="7348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eorgia" panose="02040502050405020303" pitchFamily="18" charset="0"/>
              </a:rPr>
              <a:t>Watch this short excerpt representing ‘Dawn’ – one of the </a:t>
            </a:r>
          </a:p>
          <a:p>
            <a:pPr algn="ctr"/>
            <a:r>
              <a:rPr lang="en-US" sz="2400" dirty="0" smtClean="0">
                <a:latin typeface="Georgia" panose="02040502050405020303" pitchFamily="18" charset="0"/>
              </a:rPr>
              <a:t>Four Sea Interludes from the opera Peter Grimes </a:t>
            </a:r>
          </a:p>
          <a:p>
            <a:pPr algn="ctr"/>
            <a:r>
              <a:rPr lang="en-US" sz="2400" dirty="0" smtClean="0">
                <a:latin typeface="Georgia" panose="02040502050405020303" pitchFamily="18" charset="0"/>
              </a:rPr>
              <a:t>by Benjamin Britten.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9386" y="2911617"/>
            <a:ext cx="8271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Think about how the shapes match the music that you hear.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348" y="1034459"/>
            <a:ext cx="6587060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Now listen to this extract from ‘</a:t>
            </a:r>
            <a:r>
              <a:rPr lang="en-US" sz="2000" dirty="0" err="1" smtClean="0">
                <a:latin typeface="Georgia" panose="02040502050405020303" pitchFamily="18" charset="0"/>
              </a:rPr>
              <a:t>Gnomus</a:t>
            </a:r>
            <a:r>
              <a:rPr lang="en-US" sz="2000" dirty="0" smtClean="0">
                <a:latin typeface="Georgia" panose="02040502050405020303" pitchFamily="18" charset="0"/>
              </a:rPr>
              <a:t>’ by Mussorgsky.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8467" y="4235961"/>
            <a:ext cx="6413524" cy="224676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Georgia" panose="02040502050405020303" pitchFamily="18" charset="0"/>
              </a:rPr>
              <a:t>Extension Task: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Create your own graphic score called ‘Rainy Night’.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Your piece should build up gradually, becoming louder and more intense - remember that time moves from left to right across the page.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Pick your shapes and patterns carefully – good luck!</a:t>
            </a:r>
          </a:p>
          <a:p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212" y="2488721"/>
            <a:ext cx="7996100" cy="10156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How could you show what you hear as pictures, patterns and shapes?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Keep listening to the extract and jot down any ideas that you have for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the music you hear. 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8" name="Gnomus Extra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01951" y="914920"/>
            <a:ext cx="597314" cy="5973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348" y="3628939"/>
            <a:ext cx="4958409" cy="28623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Now work in groups to create a score.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Use a large piece of blank paper – A3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will work well. Remember that:</a:t>
            </a:r>
          </a:p>
          <a:p>
            <a:pPr marL="514350" indent="-514350">
              <a:buAutoNum type="romanLcPeriod"/>
            </a:pPr>
            <a:r>
              <a:rPr lang="en-US" sz="2000" dirty="0" smtClean="0">
                <a:latin typeface="Georgia" panose="02040502050405020303" pitchFamily="18" charset="0"/>
              </a:rPr>
              <a:t>You will read your graphic score from</a:t>
            </a:r>
          </a:p>
          <a:p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        left to right.</a:t>
            </a:r>
          </a:p>
          <a:p>
            <a:pPr marL="514350" indent="-514350">
              <a:buAutoNum type="romanLcPeriod" startAt="2"/>
            </a:pPr>
            <a:r>
              <a:rPr lang="en-US" sz="2000" dirty="0" smtClean="0">
                <a:latin typeface="Georgia" panose="02040502050405020303" pitchFamily="18" charset="0"/>
              </a:rPr>
              <a:t>Your shapes and drawings should</a:t>
            </a:r>
          </a:p>
          <a:p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        match the sounds that you hear. Try</a:t>
            </a:r>
          </a:p>
          <a:p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        to show how long, short, high, low,</a:t>
            </a:r>
          </a:p>
          <a:p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        loud and soft the sounds are.</a:t>
            </a:r>
          </a:p>
        </p:txBody>
      </p:sp>
      <p:sp>
        <p:nvSpPr>
          <p:cNvPr id="10" name="Explosion 2 9"/>
          <p:cNvSpPr/>
          <p:nvPr/>
        </p:nvSpPr>
        <p:spPr>
          <a:xfrm>
            <a:off x="596347" y="1733886"/>
            <a:ext cx="874643" cy="1133494"/>
          </a:xfrm>
          <a:prstGeom prst="irregularSeal2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84185" y="1972558"/>
            <a:ext cx="2170787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What about this for</a:t>
            </a:r>
          </a:p>
          <a:p>
            <a:r>
              <a:rPr lang="en-US" dirty="0">
                <a:latin typeface="Georgia" panose="02040502050405020303" pitchFamily="18" charset="0"/>
              </a:rPr>
              <a:t>a</a:t>
            </a:r>
            <a:r>
              <a:rPr lang="en-US" dirty="0" smtClean="0">
                <a:latin typeface="Georgia" panose="02040502050405020303" pitchFamily="18" charset="0"/>
              </a:rPr>
              <a:t> sudden forte?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13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254</Words>
  <Application>Microsoft Office PowerPoint</Application>
  <PresentationFormat>Custom</PresentationFormat>
  <Paragraphs>33</Paragraphs>
  <Slides>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Graphic Scores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Scores</dc:title>
  <dc:creator>Mr C Watson</dc:creator>
  <cp:lastModifiedBy>Rosie Hyde</cp:lastModifiedBy>
  <cp:revision>28</cp:revision>
  <dcterms:created xsi:type="dcterms:W3CDTF">2017-11-11T16:31:11Z</dcterms:created>
  <dcterms:modified xsi:type="dcterms:W3CDTF">2017-11-22T15:43:44Z</dcterms:modified>
</cp:coreProperties>
</file>