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/>
    <p:restoredTop sz="93216"/>
  </p:normalViewPr>
  <p:slideViewPr>
    <p:cSldViewPr snapToGrid="0" snapToObjects="1">
      <p:cViewPr>
        <p:scale>
          <a:sx n="70" d="100"/>
          <a:sy n="70" d="100"/>
        </p:scale>
        <p:origin x="-70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7E0FD-1A06-DD4C-9DBF-38A4E90B54E6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7A2BE-5947-8E4A-AD17-4B49F1FEC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94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7E0FD-1A06-DD4C-9DBF-38A4E90B54E6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7A2BE-5947-8E4A-AD17-4B49F1FEC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050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7E0FD-1A06-DD4C-9DBF-38A4E90B54E6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7A2BE-5947-8E4A-AD17-4B49F1FEC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41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7E0FD-1A06-DD4C-9DBF-38A4E90B54E6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7A2BE-5947-8E4A-AD17-4B49F1FEC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34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7E0FD-1A06-DD4C-9DBF-38A4E90B54E6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7A2BE-5947-8E4A-AD17-4B49F1FEC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7E0FD-1A06-DD4C-9DBF-38A4E90B54E6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7A2BE-5947-8E4A-AD17-4B49F1FEC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932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7E0FD-1A06-DD4C-9DBF-38A4E90B54E6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7A2BE-5947-8E4A-AD17-4B49F1FEC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13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7E0FD-1A06-DD4C-9DBF-38A4E90B54E6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7A2BE-5947-8E4A-AD17-4B49F1FEC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36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7E0FD-1A06-DD4C-9DBF-38A4E90B54E6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7A2BE-5947-8E4A-AD17-4B49F1FEC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5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7E0FD-1A06-DD4C-9DBF-38A4E90B54E6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7A2BE-5947-8E4A-AD17-4B49F1FEC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56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7E0FD-1A06-DD4C-9DBF-38A4E90B54E6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7A2BE-5947-8E4A-AD17-4B49F1FEC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434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7E0FD-1A06-DD4C-9DBF-38A4E90B54E6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7A2BE-5947-8E4A-AD17-4B49F1FEC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92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773935"/>
            <a:ext cx="9144000" cy="1736027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Georgia" panose="02040502050405020303" pitchFamily="18" charset="0"/>
              </a:rPr>
              <a:t>Class Orchestra and Conducting</a:t>
            </a:r>
            <a:endParaRPr lang="en-US" b="1" dirty="0">
              <a:latin typeface="Georgia" panose="02040502050405020303" pitchFamily="18" charset="0"/>
            </a:endParaRPr>
          </a:p>
        </p:txBody>
      </p:sp>
      <p:pic>
        <p:nvPicPr>
          <p:cNvPr id="1026" name="Picture 2" descr="LP logo for general u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27533" r="14352" b="28311"/>
          <a:stretch>
            <a:fillRect/>
          </a:stretch>
        </p:blipFill>
        <p:spPr bwMode="auto">
          <a:xfrm>
            <a:off x="6435423" y="150125"/>
            <a:ext cx="5592804" cy="12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24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088" y="219456"/>
            <a:ext cx="8619214" cy="6380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027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0" y="687832"/>
            <a:ext cx="5080000" cy="508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41600" y="1827448"/>
            <a:ext cx="43732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/>
              <a:t>2</a:t>
            </a:r>
          </a:p>
          <a:p>
            <a:r>
              <a:rPr lang="en-US" sz="8800" dirty="0"/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05472" y="1188720"/>
            <a:ext cx="30540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Georgia" panose="02040502050405020303" pitchFamily="18" charset="0"/>
              </a:rPr>
              <a:t>TIP:</a:t>
            </a:r>
          </a:p>
          <a:p>
            <a:pPr algn="ctr"/>
            <a:endParaRPr lang="en-US" sz="3200" dirty="0">
              <a:latin typeface="Georgia" panose="02040502050405020303" pitchFamily="18" charset="0"/>
            </a:endParaRPr>
          </a:p>
          <a:p>
            <a:pPr algn="ctr"/>
            <a:r>
              <a:rPr lang="en-US" sz="3200" dirty="0" smtClean="0">
                <a:latin typeface="Georgia" panose="02040502050405020303" pitchFamily="18" charset="0"/>
              </a:rPr>
              <a:t>As you conduct in 2/4 time think of this action:</a:t>
            </a:r>
          </a:p>
          <a:p>
            <a:pPr algn="ctr"/>
            <a:endParaRPr lang="en-US" sz="3200" dirty="0">
              <a:latin typeface="Georgia" panose="02040502050405020303" pitchFamily="18" charset="0"/>
            </a:endParaRPr>
          </a:p>
          <a:p>
            <a:pPr algn="ctr"/>
            <a:r>
              <a:rPr lang="en-US" sz="3200" i="1" dirty="0" smtClean="0">
                <a:latin typeface="Georgia" panose="02040502050405020303" pitchFamily="18" charset="0"/>
              </a:rPr>
              <a:t>Down - Up - Down - Up</a:t>
            </a:r>
          </a:p>
        </p:txBody>
      </p:sp>
      <p:pic>
        <p:nvPicPr>
          <p:cNvPr id="6" name="ROSSINI arr BRITTEN MARC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4897" y="5220593"/>
            <a:ext cx="763333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3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74" y="1188720"/>
            <a:ext cx="4525065" cy="45250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6121" y="2050870"/>
            <a:ext cx="31805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/>
              <a:t>3</a:t>
            </a:r>
          </a:p>
          <a:p>
            <a:r>
              <a:rPr lang="en-US" sz="8800" dirty="0"/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05472" y="1188720"/>
            <a:ext cx="36941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Georgia" panose="02040502050405020303" pitchFamily="18" charset="0"/>
              </a:rPr>
              <a:t>TIP:</a:t>
            </a:r>
          </a:p>
          <a:p>
            <a:pPr algn="ctr"/>
            <a:endParaRPr lang="en-US" sz="3200" dirty="0">
              <a:latin typeface="Georgia" panose="02040502050405020303" pitchFamily="18" charset="0"/>
            </a:endParaRPr>
          </a:p>
          <a:p>
            <a:pPr algn="ctr"/>
            <a:r>
              <a:rPr lang="en-US" sz="3200" dirty="0" smtClean="0">
                <a:latin typeface="Georgia" panose="02040502050405020303" pitchFamily="18" charset="0"/>
              </a:rPr>
              <a:t>As you conduct in 3/4 time think of this action:</a:t>
            </a:r>
          </a:p>
          <a:p>
            <a:pPr algn="ctr"/>
            <a:endParaRPr lang="en-US" sz="3200" dirty="0">
              <a:latin typeface="Georgia" panose="02040502050405020303" pitchFamily="18" charset="0"/>
            </a:endParaRPr>
          </a:p>
          <a:p>
            <a:pPr algn="ctr"/>
            <a:r>
              <a:rPr lang="en-US" sz="3200" i="1" dirty="0" smtClean="0">
                <a:latin typeface="Georgia" panose="02040502050405020303" pitchFamily="18" charset="0"/>
              </a:rPr>
              <a:t>Down  Right  Up  Down  Right  Up</a:t>
            </a:r>
          </a:p>
        </p:txBody>
      </p:sp>
      <p:pic>
        <p:nvPicPr>
          <p:cNvPr id="6" name="ROSSINI arr BRITTEN TIROLE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2090" y="522059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1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163" y="1031313"/>
            <a:ext cx="4495800" cy="4495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0741" y="1878829"/>
            <a:ext cx="756938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/>
              <a:t>4</a:t>
            </a:r>
          </a:p>
          <a:p>
            <a:r>
              <a:rPr lang="en-US" sz="8800" dirty="0"/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87184" y="1188720"/>
            <a:ext cx="36941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Georgia" panose="02040502050405020303" pitchFamily="18" charset="0"/>
              </a:rPr>
              <a:t>TIP:</a:t>
            </a:r>
          </a:p>
          <a:p>
            <a:pPr algn="ctr"/>
            <a:endParaRPr lang="en-US" sz="3200" dirty="0">
              <a:latin typeface="Georgia" panose="02040502050405020303" pitchFamily="18" charset="0"/>
            </a:endParaRPr>
          </a:p>
          <a:p>
            <a:pPr algn="ctr"/>
            <a:r>
              <a:rPr lang="en-US" sz="3200" dirty="0" smtClean="0">
                <a:latin typeface="Georgia" panose="02040502050405020303" pitchFamily="18" charset="0"/>
              </a:rPr>
              <a:t>As you conduct in 4/4 time think of this action:</a:t>
            </a:r>
          </a:p>
          <a:p>
            <a:pPr algn="ctr"/>
            <a:endParaRPr lang="en-US" sz="3200" dirty="0">
              <a:latin typeface="Georgia" panose="02040502050405020303" pitchFamily="18" charset="0"/>
            </a:endParaRPr>
          </a:p>
          <a:p>
            <a:pPr algn="ctr"/>
            <a:r>
              <a:rPr lang="en-US" sz="3200" i="1" dirty="0" smtClean="0">
                <a:latin typeface="Georgia" panose="02040502050405020303" pitchFamily="18" charset="0"/>
              </a:rPr>
              <a:t>Down  Left  Right  Up  Down  Left  Right  Up</a:t>
            </a:r>
          </a:p>
        </p:txBody>
      </p:sp>
      <p:pic>
        <p:nvPicPr>
          <p:cNvPr id="6" name="INCREDIBLES MIX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5047" y="522059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8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0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70</Words>
  <Application>Microsoft Office PowerPoint</Application>
  <PresentationFormat>Custom</PresentationFormat>
  <Paragraphs>22</Paragraphs>
  <Slides>5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Class Orchestra and Conducting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Orchestra and Conducting</dc:title>
  <dc:creator>Microsoft Office User</dc:creator>
  <cp:lastModifiedBy>Rosie Hyde</cp:lastModifiedBy>
  <cp:revision>11</cp:revision>
  <dcterms:created xsi:type="dcterms:W3CDTF">2017-09-12T20:31:01Z</dcterms:created>
  <dcterms:modified xsi:type="dcterms:W3CDTF">2017-11-22T12:44:29Z</dcterms:modified>
</cp:coreProperties>
</file>